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-41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HCHO, CHOCHO, &amp; </a:t>
            </a:r>
            <a:r>
              <a:rPr lang="en-US" altLang="ja-JP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ja-JP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GF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 (MAX-DOAS #1)</a:t>
            </a:r>
            <a:endParaRPr lang="ja-JP" altLang="en-US" sz="36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F323148-E462-4478-AC9E-A8B2061AA7CA}"/>
              </a:ext>
            </a:extLst>
          </p:cNvPr>
          <p:cNvCxnSpPr>
            <a:cxnSpLocks/>
          </p:cNvCxnSpPr>
          <p:nvPr/>
        </p:nvCxnSpPr>
        <p:spPr>
          <a:xfrm>
            <a:off x="8492153" y="1426922"/>
            <a:ext cx="0" cy="1663779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88AF55D8-CCA0-486B-9894-9377051318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819" y="935330"/>
            <a:ext cx="4460470" cy="284494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C65C747-7B7C-4221-B472-7F0DAAFB8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429000"/>
            <a:ext cx="3345352" cy="213371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D9CF177-0FE7-4093-9E5C-C0626366A0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3" y="1208373"/>
            <a:ext cx="3215805" cy="213371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56112C-BCAD-4FE6-9075-E3F371CF5E5E}"/>
              </a:ext>
            </a:extLst>
          </p:cNvPr>
          <p:cNvSpPr txBox="1"/>
          <p:nvPr/>
        </p:nvSpPr>
        <p:spPr>
          <a:xfrm>
            <a:off x="7814069" y="3070845"/>
            <a:ext cx="1378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anthropogenic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438A564-75B5-4A5E-B3FC-1731E3A43C83}"/>
              </a:ext>
            </a:extLst>
          </p:cNvPr>
          <p:cNvSpPr txBox="1"/>
          <p:nvPr/>
        </p:nvSpPr>
        <p:spPr>
          <a:xfrm>
            <a:off x="7802780" y="1086833"/>
            <a:ext cx="1378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biogenic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ba_University HYSPLIT Trajectory image at 00UTC for 7 of DEC in year 2020">
            <a:extLst>
              <a:ext uri="{FF2B5EF4-FFF2-40B4-BE49-F238E27FC236}">
                <a16:creationId xmlns:a16="http://schemas.microsoft.com/office/drawing/2014/main" id="{31FEDE52-4FC4-4057-BBB5-2D7045E0E5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9202"/>
          <a:stretch/>
        </p:blipFill>
        <p:spPr bwMode="auto">
          <a:xfrm>
            <a:off x="4206269" y="4192627"/>
            <a:ext cx="2420311" cy="238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iba_University HYSPLIT Trajectory image at 6UTC levels for 7 of DEC in year 2020">
            <a:extLst>
              <a:ext uri="{FF2B5EF4-FFF2-40B4-BE49-F238E27FC236}">
                <a16:creationId xmlns:a16="http://schemas.microsoft.com/office/drawing/2014/main" id="{651EC5E7-C19E-4ECA-96CD-79C9A65938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1" b="9116"/>
          <a:stretch/>
        </p:blipFill>
        <p:spPr bwMode="auto">
          <a:xfrm>
            <a:off x="6387702" y="4192627"/>
            <a:ext cx="2424010" cy="238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FD95780-3854-4C26-AD43-7C30B533D1F8}"/>
              </a:ext>
            </a:extLst>
          </p:cNvPr>
          <p:cNvCxnSpPr>
            <a:cxnSpLocks/>
          </p:cNvCxnSpPr>
          <p:nvPr/>
        </p:nvCxnSpPr>
        <p:spPr>
          <a:xfrm flipH="1">
            <a:off x="6096001" y="3378622"/>
            <a:ext cx="1053477" cy="662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D83396C-53C7-4CFD-90B2-6B2939C10FC8}"/>
              </a:ext>
            </a:extLst>
          </p:cNvPr>
          <p:cNvCxnSpPr>
            <a:cxnSpLocks/>
          </p:cNvCxnSpPr>
          <p:nvPr/>
        </p:nvCxnSpPr>
        <p:spPr>
          <a:xfrm>
            <a:off x="7333719" y="3342083"/>
            <a:ext cx="480350" cy="85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2EAB1FD-87FA-4567-B074-401022FA775D}"/>
              </a:ext>
            </a:extLst>
          </p:cNvPr>
          <p:cNvSpPr txBox="1"/>
          <p:nvPr/>
        </p:nvSpPr>
        <p:spPr>
          <a:xfrm>
            <a:off x="5197864" y="6505114"/>
            <a:ext cx="2727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HYSPLIT back trajectory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C57EC2C-81A0-4560-BAA6-86A077945EFA}"/>
              </a:ext>
            </a:extLst>
          </p:cNvPr>
          <p:cNvSpPr txBox="1"/>
          <p:nvPr/>
        </p:nvSpPr>
        <p:spPr>
          <a:xfrm>
            <a:off x="5197864" y="4524772"/>
            <a:ext cx="11487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from 9 JST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FE85090-70DC-423E-A620-A68CB373A118}"/>
              </a:ext>
            </a:extLst>
          </p:cNvPr>
          <p:cNvSpPr txBox="1"/>
          <p:nvPr/>
        </p:nvSpPr>
        <p:spPr>
          <a:xfrm>
            <a:off x="6701539" y="4524772"/>
            <a:ext cx="11487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from 15 JST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5728EFB-2152-4EAA-A025-40C3E52C98B4}"/>
              </a:ext>
            </a:extLst>
          </p:cNvPr>
          <p:cNvSpPr txBox="1"/>
          <p:nvPr/>
        </p:nvSpPr>
        <p:spPr>
          <a:xfrm>
            <a:off x="4062957" y="849576"/>
            <a:ext cx="726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Nov.30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D5F32A2-916C-409B-A423-08BE5FFF182B}"/>
              </a:ext>
            </a:extLst>
          </p:cNvPr>
          <p:cNvSpPr txBox="1"/>
          <p:nvPr/>
        </p:nvSpPr>
        <p:spPr>
          <a:xfrm>
            <a:off x="6912555" y="810622"/>
            <a:ext cx="726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Dec. 7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31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680</TotalTime>
  <Words>28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HI</cp:lastModifiedBy>
  <cp:revision>67</cp:revision>
  <dcterms:created xsi:type="dcterms:W3CDTF">2013-05-01T02:16:19Z</dcterms:created>
  <dcterms:modified xsi:type="dcterms:W3CDTF">2020-12-09T13:21:47Z</dcterms:modified>
</cp:coreProperties>
</file>